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57" r:id="rId3"/>
    <p:sldId id="267" r:id="rId4"/>
    <p:sldId id="259" r:id="rId5"/>
    <p:sldId id="262" r:id="rId6"/>
    <p:sldId id="263" r:id="rId7"/>
    <p:sldId id="264" r:id="rId8"/>
    <p:sldId id="266" r:id="rId9"/>
    <p:sldId id="270" r:id="rId10"/>
    <p:sldId id="268" r:id="rId11"/>
    <p:sldId id="271" r:id="rId12"/>
    <p:sldId id="26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p:present/>
    <p:sldAll/>
    <p:penClr>
      <a:srgbClr val="FF0000"/>
    </p:penClr>
  </p:showPr>
  <p:clrMru>
    <a:srgbClr val="5399FF"/>
    <a:srgbClr val="8DB4E3"/>
    <a:srgbClr val="FF0000"/>
    <a:srgbClr val="FFE9A3"/>
    <a:srgbClr val="0000FF"/>
    <a:srgbClr val="008A3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23" autoAdjust="0"/>
    <p:restoredTop sz="98500" autoAdjust="0"/>
  </p:normalViewPr>
  <p:slideViewPr>
    <p:cSldViewPr>
      <p:cViewPr>
        <p:scale>
          <a:sx n="80" d="100"/>
          <a:sy n="80" d="100"/>
        </p:scale>
        <p:origin x="48" y="852"/>
      </p:cViewPr>
      <p:guideLst>
        <p:guide orient="horz" pos="2160"/>
        <p:guide pos="2880"/>
      </p:guideLst>
    </p:cSldViewPr>
  </p:slideViewPr>
  <p:outlineViewPr>
    <p:cViewPr>
      <p:scale>
        <a:sx n="33" d="100"/>
        <a:sy n="33" d="100"/>
      </p:scale>
      <p:origin x="0" y="492"/>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60" d="100"/>
          <a:sy n="60" d="100"/>
        </p:scale>
        <p:origin x="-249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D65FFA-77BE-4BD8-B213-779ACA19E090}" type="datetimeFigureOut">
              <a:rPr lang="en-US" smtClean="0"/>
              <a:pPr/>
              <a:t>9/20/2010</a:t>
            </a:fld>
            <a:endParaRPr lang="en-NZ"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0D5B5E-1FFA-4A6F-9545-2FD7F5D9AF45}" type="slidenum">
              <a:rPr lang="en-NZ" smtClean="0"/>
              <a:pPr/>
              <a:t>‹#›</a:t>
            </a:fld>
            <a:endParaRPr lang="en-NZ"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B40D8D-CDF1-4C8B-8C07-AC1154080BAA}" type="datetimeFigureOut">
              <a:rPr lang="en-US" smtClean="0"/>
              <a:pPr/>
              <a:t>9/20/2010</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C2DA8-809A-473E-8443-F984D4D9E20E}" type="slidenum">
              <a:rPr lang="en-NZ" smtClean="0"/>
              <a:pPr/>
              <a:t>‹#›</a:t>
            </a:fld>
            <a:endParaRPr lang="en-NZ"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1</a:t>
            </a:fld>
            <a:endParaRPr lang="en-N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2</a:t>
            </a:fld>
            <a:endParaRPr lang="en-NZ"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dddddddd</a:t>
            </a:r>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4</a:t>
            </a:fld>
            <a:endParaRPr lang="en-NZ"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11</a:t>
            </a:fld>
            <a:endParaRPr lang="en-NZ"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7C16DC-056E-44CF-9725-F064366309CE}" type="datetimeFigureOut">
              <a:rPr lang="en-US" smtClean="0"/>
              <a:pPr/>
              <a:t>9/20/2010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gs>
            <a:gs pos="0">
              <a:srgbClr val="FFC000"/>
            </a:gs>
            <a:gs pos="0">
              <a:srgbClr val="FFC000"/>
            </a:gs>
            <a:gs pos="50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7C16DC-056E-44CF-9725-F064366309CE}" type="datetimeFigureOut">
              <a:rPr lang="en-US" smtClean="0"/>
              <a:pPr/>
              <a:t>9/20/2010</a:t>
            </a:fld>
            <a:endParaRPr lang="en-NZ"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552062-8E22-4654-BB1C-4FD2698B06CE}" type="slidenum">
              <a:rPr lang="en-NZ" smtClean="0"/>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3.jpeg"/><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hyperlink" Target="http://en.wikipedia.org/wiki/Diwali" TargetMode="External"/><Relationship Id="rId7" Type="http://schemas.openxmlformats.org/officeDocument/2006/relationships/image" Target="../media/image24.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hyperlink" Target="http://www.wikianswers.com/" TargetMode="External"/><Relationship Id="rId4" Type="http://schemas.openxmlformats.org/officeDocument/2006/relationships/hyperlink" Target="http://en.wikipedia.org/wiki/Holi"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slide" Target="slide9.xml"/><Relationship Id="rId3" Type="http://schemas.openxmlformats.org/officeDocument/2006/relationships/notesSlide" Target="../notesSlides/notesSlide2.xml"/><Relationship Id="rId7" Type="http://schemas.openxmlformats.org/officeDocument/2006/relationships/image" Target="../media/image8.png"/><Relationship Id="rId12" Type="http://schemas.openxmlformats.org/officeDocument/2006/relationships/slide" Target="slide4.xml"/><Relationship Id="rId17" Type="http://schemas.openxmlformats.org/officeDocument/2006/relationships/slide" Target="slide11.xml"/><Relationship Id="rId2" Type="http://schemas.openxmlformats.org/officeDocument/2006/relationships/slideLayout" Target="../slideLayouts/slideLayout2.xml"/><Relationship Id="rId16" Type="http://schemas.openxmlformats.org/officeDocument/2006/relationships/slide" Target="slide7.xml"/><Relationship Id="rId1" Type="http://schemas.openxmlformats.org/officeDocument/2006/relationships/vmlDrawing" Target="../drawings/vmlDrawing1.vml"/><Relationship Id="rId6" Type="http://schemas.openxmlformats.org/officeDocument/2006/relationships/image" Target="../media/image7.png"/><Relationship Id="rId11" Type="http://schemas.openxmlformats.org/officeDocument/2006/relationships/slide" Target="slide8.xml"/><Relationship Id="rId5" Type="http://schemas.openxmlformats.org/officeDocument/2006/relationships/image" Target="../media/image6.png"/><Relationship Id="rId15" Type="http://schemas.openxmlformats.org/officeDocument/2006/relationships/slide" Target="slide10.xml"/><Relationship Id="rId10" Type="http://schemas.openxmlformats.org/officeDocument/2006/relationships/slide" Target="slide3.xml"/><Relationship Id="rId4" Type="http://schemas.openxmlformats.org/officeDocument/2006/relationships/image" Target="../media/image5.jpeg"/><Relationship Id="rId9" Type="http://schemas.openxmlformats.org/officeDocument/2006/relationships/image" Target="../media/image10.png"/><Relationship Id="rId14" Type="http://schemas.openxmlformats.org/officeDocument/2006/relationships/slide" Target="slide6.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 name="Rectangle 18"/>
          <p:cNvSpPr/>
          <p:nvPr/>
        </p:nvSpPr>
        <p:spPr>
          <a:xfrm>
            <a:off x="5072066" y="4929198"/>
            <a:ext cx="3786214" cy="1643074"/>
          </a:xfrm>
          <a:prstGeom prst="rect">
            <a:avLst/>
          </a:prstGeom>
          <a:solidFill>
            <a:srgbClr val="5399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12" name="Picture 2"/>
          <p:cNvPicPr>
            <a:picLocks noChangeAspect="1" noChangeArrowheads="1"/>
          </p:cNvPicPr>
          <p:nvPr/>
        </p:nvPicPr>
        <p:blipFill>
          <a:blip r:embed="rId3" cstate="print"/>
          <a:srcRect b="7107"/>
          <a:stretch>
            <a:fillRect/>
          </a:stretch>
        </p:blipFill>
        <p:spPr bwMode="auto">
          <a:xfrm>
            <a:off x="4929190" y="285728"/>
            <a:ext cx="3929090" cy="4643470"/>
          </a:xfrm>
          <a:prstGeom prst="rect">
            <a:avLst/>
          </a:prstGeom>
          <a:noFill/>
          <a:ln w="9525">
            <a:noFill/>
            <a:miter lim="800000"/>
            <a:headEnd/>
            <a:tailEnd/>
          </a:ln>
          <a:effectLst/>
        </p:spPr>
      </p:pic>
      <p:sp>
        <p:nvSpPr>
          <p:cNvPr id="14" name="TextBox 13"/>
          <p:cNvSpPr txBox="1"/>
          <p:nvPr/>
        </p:nvSpPr>
        <p:spPr>
          <a:xfrm>
            <a:off x="5429256" y="4642009"/>
            <a:ext cx="3357586" cy="2215991"/>
          </a:xfrm>
          <a:prstGeom prst="rect">
            <a:avLst/>
          </a:prstGeom>
          <a:noFill/>
        </p:spPr>
        <p:txBody>
          <a:bodyPr wrap="square" rtlCol="0">
            <a:spAutoFit/>
          </a:bodyPr>
          <a:lstStyle/>
          <a:p>
            <a:r>
              <a:rPr lang="en-NZ" sz="13800" dirty="0" smtClean="0"/>
              <a:t>Asia</a:t>
            </a:r>
            <a:endParaRPr lang="en-NZ" sz="13800" dirty="0"/>
          </a:p>
        </p:txBody>
      </p:sp>
      <p:pic>
        <p:nvPicPr>
          <p:cNvPr id="1026" name="Picture 2"/>
          <p:cNvPicPr>
            <a:picLocks noChangeAspect="1" noChangeArrowheads="1"/>
          </p:cNvPicPr>
          <p:nvPr/>
        </p:nvPicPr>
        <p:blipFill>
          <a:blip r:embed="rId4" cstate="print"/>
          <a:srcRect l="22215" t="14704" r="4918" b="17286"/>
          <a:stretch>
            <a:fillRect/>
          </a:stretch>
        </p:blipFill>
        <p:spPr bwMode="auto">
          <a:xfrm>
            <a:off x="285720" y="3286124"/>
            <a:ext cx="4784209" cy="3286148"/>
          </a:xfrm>
          <a:prstGeom prst="rect">
            <a:avLst/>
          </a:prstGeom>
          <a:noFill/>
          <a:ln w="9525">
            <a:noFill/>
            <a:miter lim="800000"/>
            <a:headEnd/>
            <a:tailEnd/>
          </a:ln>
          <a:effectLst/>
        </p:spPr>
      </p:pic>
      <p:pic>
        <p:nvPicPr>
          <p:cNvPr id="2051" name="Picture 3"/>
          <p:cNvPicPr>
            <a:picLocks noChangeAspect="1" noChangeArrowheads="1"/>
          </p:cNvPicPr>
          <p:nvPr/>
        </p:nvPicPr>
        <p:blipFill>
          <a:blip r:embed="rId5" cstate="print"/>
          <a:srcRect l="1408" t="2174" r="2857" b="2174"/>
          <a:stretch>
            <a:fillRect/>
          </a:stretch>
        </p:blipFill>
        <p:spPr bwMode="auto">
          <a:xfrm>
            <a:off x="285720" y="285728"/>
            <a:ext cx="4857784" cy="3143272"/>
          </a:xfrm>
          <a:prstGeom prst="rect">
            <a:avLst/>
          </a:prstGeom>
          <a:noFill/>
          <a:ln w="9525">
            <a:noFill/>
            <a:miter lim="800000"/>
            <a:headEnd/>
            <a:tailEnd/>
          </a:ln>
          <a:effectLst/>
        </p:spPr>
      </p:pic>
      <p:sp>
        <p:nvSpPr>
          <p:cNvPr id="2" name="Title 1"/>
          <p:cNvSpPr>
            <a:spLocks noGrp="1"/>
          </p:cNvSpPr>
          <p:nvPr>
            <p:ph type="ctrTitle"/>
          </p:nvPr>
        </p:nvSpPr>
        <p:spPr>
          <a:xfrm>
            <a:off x="642910" y="1857364"/>
            <a:ext cx="7772400" cy="1470025"/>
          </a:xfrm>
        </p:spPr>
        <p:txBody>
          <a:bodyPr>
            <a:noAutofit/>
          </a:bodyPr>
          <a:lstStyle/>
          <a:p>
            <a:r>
              <a:rPr lang="en-NZ" sz="19900" b="1" dirty="0" smtClean="0"/>
              <a:t>India</a:t>
            </a:r>
            <a:endParaRPr lang="en-NZ" sz="19900" b="1" dirty="0"/>
          </a:p>
        </p:txBody>
      </p:sp>
      <p:sp>
        <p:nvSpPr>
          <p:cNvPr id="3" name="Subtitle 2"/>
          <p:cNvSpPr>
            <a:spLocks noGrp="1"/>
          </p:cNvSpPr>
          <p:nvPr>
            <p:ph type="subTitle" idx="1"/>
          </p:nvPr>
        </p:nvSpPr>
        <p:spPr>
          <a:xfrm>
            <a:off x="4643438" y="4076720"/>
            <a:ext cx="2857520" cy="638164"/>
          </a:xfrm>
          <a:noFill/>
        </p:spPr>
        <p:txBody>
          <a:bodyPr/>
          <a:lstStyle/>
          <a:p>
            <a:r>
              <a:rPr lang="en-NZ" b="1" dirty="0" smtClean="0">
                <a:solidFill>
                  <a:schemeClr val="tx1"/>
                </a:solidFill>
              </a:rPr>
              <a:t>By: Sunil Parsot</a:t>
            </a:r>
            <a:endParaRPr lang="en-NZ" b="1" dirty="0">
              <a:solidFill>
                <a:schemeClr val="tx1"/>
              </a:solidFill>
            </a:endParaRPr>
          </a:p>
        </p:txBody>
      </p:sp>
      <p:pic>
        <p:nvPicPr>
          <p:cNvPr id="1028" name="Picture 4" descr="C:\Program Files\Microsoft Office\MEDIA\OFFICE12\Lines\BD21323_.gif"/>
          <p:cNvPicPr>
            <a:picLocks noChangeAspect="1" noChangeArrowheads="1"/>
          </p:cNvPicPr>
          <p:nvPr/>
        </p:nvPicPr>
        <p:blipFill>
          <a:blip r:embed="rId6" cstate="print"/>
          <a:srcRect l="37320" r="36195" b="-7144"/>
          <a:stretch>
            <a:fillRect/>
          </a:stretch>
        </p:blipFill>
        <p:spPr bwMode="auto">
          <a:xfrm>
            <a:off x="4714876" y="4500570"/>
            <a:ext cx="2619397" cy="357190"/>
          </a:xfrm>
          <a:prstGeom prst="rect">
            <a:avLst/>
          </a:prstGeom>
          <a:noFill/>
        </p:spPr>
      </p:pic>
      <p:sp>
        <p:nvSpPr>
          <p:cNvPr id="15" name="Rectangle 14"/>
          <p:cNvSpPr/>
          <p:nvPr/>
        </p:nvSpPr>
        <p:spPr>
          <a:xfrm>
            <a:off x="3000364" y="3286124"/>
            <a:ext cx="2428892" cy="1292662"/>
          </a:xfrm>
          <a:prstGeom prst="rect">
            <a:avLst/>
          </a:prstGeom>
        </p:spPr>
        <p:txBody>
          <a:bodyPr wrap="square">
            <a:spAutoFit/>
          </a:bodyPr>
          <a:lstStyle/>
          <a:p>
            <a:r>
              <a:rPr lang="hi-IN" sz="6600" dirty="0" smtClean="0"/>
              <a:t>भारत</a:t>
            </a:r>
            <a:endParaRPr lang="en-NZ" sz="6600" dirty="0" smtClean="0"/>
          </a:p>
          <a:p>
            <a:pPr algn="ctr"/>
            <a:r>
              <a:rPr lang="en-NZ" sz="1200" b="1" i="1" dirty="0" smtClean="0"/>
              <a:t>India</a:t>
            </a:r>
            <a:endParaRPr lang="en-NZ" sz="1200" b="1" i="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5000" fill="hold"/>
                                        <p:tgtEl>
                                          <p:spTgt spid="2051"/>
                                        </p:tgtEl>
                                        <p:attrNameLst>
                                          <p:attrName>ppt_x</p:attrName>
                                        </p:attrNameLst>
                                      </p:cBhvr>
                                      <p:tavLst>
                                        <p:tav tm="0">
                                          <p:val>
                                            <p:strVal val="#ppt_x"/>
                                          </p:val>
                                        </p:tav>
                                        <p:tav tm="100000">
                                          <p:val>
                                            <p:strVal val="#ppt_x"/>
                                          </p:val>
                                        </p:tav>
                                      </p:tavLst>
                                    </p:anim>
                                    <p:anim calcmode="lin" valueType="num">
                                      <p:cBhvr>
                                        <p:cTn id="8" dur="15000" fill="hold"/>
                                        <p:tgtEl>
                                          <p:spTgt spid="2051"/>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ook photos (12).jpg"/>
          <p:cNvPicPr>
            <a:picLocks noChangeAspect="1"/>
          </p:cNvPicPr>
          <p:nvPr/>
        </p:nvPicPr>
        <p:blipFill>
          <a:blip r:embed="rId3" cstate="print"/>
          <a:srcRect l="5619" t="23529" r="32358" b="25491"/>
          <a:stretch>
            <a:fillRect/>
          </a:stretch>
        </p:blipFill>
        <p:spPr>
          <a:xfrm>
            <a:off x="7000892" y="-1"/>
            <a:ext cx="2143108" cy="2422613"/>
          </a:xfrm>
          <a:prstGeom prst="rect">
            <a:avLst/>
          </a:prstGeom>
        </p:spPr>
      </p:pic>
      <p:pic>
        <p:nvPicPr>
          <p:cNvPr id="8" name="Content Placeholder 3" descr="Book photos (10).jpg"/>
          <p:cNvPicPr>
            <a:picLocks noChangeAspect="1"/>
          </p:cNvPicPr>
          <p:nvPr/>
        </p:nvPicPr>
        <p:blipFill>
          <a:blip r:embed="rId4" cstate="print"/>
          <a:srcRect l="38311" t="6314" r="13638" b="50430"/>
          <a:stretch>
            <a:fillRect/>
          </a:stretch>
        </p:blipFill>
        <p:spPr>
          <a:xfrm>
            <a:off x="3428992" y="0"/>
            <a:ext cx="2019504" cy="2500306"/>
          </a:xfrm>
          <a:prstGeom prst="rect">
            <a:avLst/>
          </a:prstGeom>
        </p:spPr>
      </p:pic>
      <p:pic>
        <p:nvPicPr>
          <p:cNvPr id="7" name="Content Placeholder 3" descr="Book photos (18).jpg"/>
          <p:cNvPicPr>
            <a:picLocks noChangeAspect="1"/>
          </p:cNvPicPr>
          <p:nvPr/>
        </p:nvPicPr>
        <p:blipFill>
          <a:blip r:embed="rId5" cstate="print"/>
          <a:srcRect l="11565" t="38087" r="36753" b="13142"/>
          <a:stretch>
            <a:fillRect/>
          </a:stretch>
        </p:blipFill>
        <p:spPr>
          <a:xfrm>
            <a:off x="0" y="-1"/>
            <a:ext cx="1928794" cy="2503239"/>
          </a:xfrm>
          <a:prstGeom prst="rect">
            <a:avLst/>
          </a:prstGeom>
        </p:spPr>
      </p:pic>
      <p:sp>
        <p:nvSpPr>
          <p:cNvPr id="2" name="Title 1"/>
          <p:cNvSpPr>
            <a:spLocks noGrp="1"/>
          </p:cNvSpPr>
          <p:nvPr>
            <p:ph type="title"/>
          </p:nvPr>
        </p:nvSpPr>
        <p:spPr>
          <a:xfrm>
            <a:off x="285720" y="2285992"/>
            <a:ext cx="8229600" cy="1143000"/>
          </a:xfrm>
        </p:spPr>
        <p:txBody>
          <a:bodyPr>
            <a:noAutofit/>
          </a:bodyPr>
          <a:lstStyle/>
          <a:p>
            <a:r>
              <a:rPr lang="en-NZ" sz="6600" b="1" u="sng" dirty="0" smtClean="0">
                <a:solidFill>
                  <a:schemeClr val="tx2">
                    <a:lumMod val="75000"/>
                  </a:schemeClr>
                </a:solidFill>
              </a:rPr>
              <a:t>Work</a:t>
            </a:r>
            <a:endParaRPr lang="en-NZ" sz="6600" b="1" u="sng" dirty="0">
              <a:solidFill>
                <a:schemeClr val="tx2">
                  <a:lumMod val="75000"/>
                </a:schemeClr>
              </a:solidFill>
            </a:endParaRPr>
          </a:p>
        </p:txBody>
      </p:sp>
      <p:sp>
        <p:nvSpPr>
          <p:cNvPr id="5" name="Content Placeholder 4"/>
          <p:cNvSpPr>
            <a:spLocks noGrp="1"/>
          </p:cNvSpPr>
          <p:nvPr>
            <p:ph idx="1"/>
          </p:nvPr>
        </p:nvSpPr>
        <p:spPr>
          <a:xfrm>
            <a:off x="285720" y="3357562"/>
            <a:ext cx="8229600" cy="2928958"/>
          </a:xfrm>
        </p:spPr>
        <p:txBody>
          <a:bodyPr>
            <a:noAutofit/>
          </a:bodyPr>
          <a:lstStyle/>
          <a:p>
            <a:r>
              <a:rPr lang="en-NZ" sz="2400" dirty="0" smtClean="0"/>
              <a:t>In India most of the people in Indians are farmers. They grow rice, tea, sugar cane, wheat, fruit, Vegetable and more. Some family are to poor to send there children to school, so there children have to stay at home to help there family at work or there family need their children to work</a:t>
            </a:r>
          </a:p>
          <a:p>
            <a:r>
              <a:rPr lang="en-NZ" sz="2400" dirty="0" smtClean="0"/>
              <a:t>Some of the other people work in factories and make things like Clothing, Computers and Cars. Many other people now work for other Countries answering phone calls for large Businesses and counters</a:t>
            </a:r>
            <a:endParaRPr lang="en-NZ" sz="2400" dirty="0"/>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Rectangle 24"/>
          <p:cNvSpPr/>
          <p:nvPr/>
        </p:nvSpPr>
        <p:spPr>
          <a:xfrm>
            <a:off x="285720" y="4429132"/>
            <a:ext cx="8572560" cy="2143140"/>
          </a:xfrm>
          <a:prstGeom prst="rect">
            <a:avLst/>
          </a:prstGeom>
          <a:solidFill>
            <a:srgbClr val="008A3E"/>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4" name="Rectangle 23"/>
          <p:cNvSpPr/>
          <p:nvPr/>
        </p:nvSpPr>
        <p:spPr>
          <a:xfrm>
            <a:off x="285720" y="2143116"/>
            <a:ext cx="8572560" cy="2286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19" name="Rectangle 18"/>
          <p:cNvSpPr/>
          <p:nvPr/>
        </p:nvSpPr>
        <p:spPr>
          <a:xfrm>
            <a:off x="285720" y="214290"/>
            <a:ext cx="8572560" cy="207170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 name="Title 1"/>
          <p:cNvSpPr>
            <a:spLocks noGrp="1"/>
          </p:cNvSpPr>
          <p:nvPr>
            <p:ph type="title"/>
          </p:nvPr>
        </p:nvSpPr>
        <p:spPr>
          <a:xfrm>
            <a:off x="500034" y="214290"/>
            <a:ext cx="8229600" cy="1143000"/>
          </a:xfrm>
        </p:spPr>
        <p:txBody>
          <a:bodyPr>
            <a:noAutofit/>
          </a:bodyPr>
          <a:lstStyle/>
          <a:p>
            <a:r>
              <a:rPr lang="en-US" sz="9600" b="1" dirty="0" smtClean="0">
                <a:solidFill>
                  <a:schemeClr val="tx2">
                    <a:lumMod val="75000"/>
                  </a:schemeClr>
                </a:solidFill>
              </a:rPr>
              <a:t>Reference</a:t>
            </a:r>
            <a:endParaRPr lang="en-NZ" sz="7200" dirty="0">
              <a:solidFill>
                <a:schemeClr val="tx2">
                  <a:lumMod val="75000"/>
                </a:schemeClr>
              </a:solidFill>
            </a:endParaRPr>
          </a:p>
        </p:txBody>
      </p:sp>
      <p:sp>
        <p:nvSpPr>
          <p:cNvPr id="3" name="Content Placeholder 2"/>
          <p:cNvSpPr>
            <a:spLocks noGrp="1"/>
          </p:cNvSpPr>
          <p:nvPr>
            <p:ph idx="1"/>
          </p:nvPr>
        </p:nvSpPr>
        <p:spPr>
          <a:xfrm>
            <a:off x="642910" y="1428736"/>
            <a:ext cx="7786742" cy="4500594"/>
          </a:xfrm>
        </p:spPr>
        <p:txBody>
          <a:bodyPr>
            <a:noAutofit/>
          </a:bodyPr>
          <a:lstStyle/>
          <a:p>
            <a:r>
              <a:rPr lang="en-NZ" dirty="0" smtClean="0"/>
              <a:t>Encarta Encyclopaedia Standard Edition 2002</a:t>
            </a:r>
          </a:p>
          <a:p>
            <a:r>
              <a:rPr lang="en-NZ" dirty="0" smtClean="0">
                <a:hlinkClick r:id="rId3"/>
              </a:rPr>
              <a:t>http://en.wikipedia.org/wiki/Diwali</a:t>
            </a:r>
            <a:endParaRPr lang="en-NZ" dirty="0" smtClean="0"/>
          </a:p>
          <a:p>
            <a:r>
              <a:rPr lang="en-NZ" dirty="0" smtClean="0">
                <a:hlinkClick r:id="rId4"/>
              </a:rPr>
              <a:t>http://en.wikipedia.org/wiki/Holi</a:t>
            </a:r>
            <a:endParaRPr lang="en-NZ" dirty="0" smtClean="0"/>
          </a:p>
          <a:p>
            <a:r>
              <a:rPr lang="en-NZ" dirty="0" smtClean="0">
                <a:hlinkClick r:id="rId5"/>
              </a:rPr>
              <a:t>Wiki Answers</a:t>
            </a:r>
            <a:endParaRPr lang="en-NZ" dirty="0" smtClean="0"/>
          </a:p>
          <a:p>
            <a:endParaRPr lang="en-NZ" b="1" dirty="0" smtClean="0"/>
          </a:p>
        </p:txBody>
      </p:sp>
      <p:sp>
        <p:nvSpPr>
          <p:cNvPr id="38" name="Action Button: Home 37">
            <a:hlinkClick r:id="" action="ppaction://hlinkshowjump?jump=firstslide" highlightClick="1"/>
            <a:hlinkHover r:id="" action="ppaction://hlinkshowjump?jump=firstslide">
              <a:snd r:embed="rId6" name="arrow.wav"/>
            </a:hlinkHover>
          </p:cNvPr>
          <p:cNvSpPr/>
          <p:nvPr/>
        </p:nvSpPr>
        <p:spPr>
          <a:xfrm>
            <a:off x="7786710" y="5715016"/>
            <a:ext cx="1000132" cy="785818"/>
          </a:xfrm>
          <a:prstGeom prst="actionButtonHom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30722" name="Picture 2" descr="C:\Program Files\Microsoft Office\MEDIA\CAGCAT10\j0300520.gif"/>
          <p:cNvPicPr>
            <a:picLocks noChangeAspect="1" noChangeArrowheads="1" noCrop="1"/>
          </p:cNvPicPr>
          <p:nvPr/>
        </p:nvPicPr>
        <p:blipFill>
          <a:blip r:embed="rId7" cstate="print"/>
          <a:srcRect/>
          <a:stretch>
            <a:fillRect/>
          </a:stretch>
        </p:blipFill>
        <p:spPr bwMode="auto">
          <a:xfrm>
            <a:off x="7398501" y="357166"/>
            <a:ext cx="1412147" cy="1214446"/>
          </a:xfrm>
          <a:prstGeom prst="rect">
            <a:avLst/>
          </a:prstGeom>
          <a:ln>
            <a:noFill/>
          </a:ln>
          <a:effectLst>
            <a:outerShdw blurRad="292100" dist="139700" dir="2700000" algn="tl" rotWithShape="0">
              <a:srgbClr val="333333">
                <a:alpha val="65000"/>
              </a:srgbClr>
            </a:outerShdw>
          </a:effectLst>
        </p:spPr>
      </p:pic>
      <p:pic>
        <p:nvPicPr>
          <p:cNvPr id="13" name="Picture 2" descr="C:\Program Files\Microsoft Office\MEDIA\CAGCAT10\j0300520.gif"/>
          <p:cNvPicPr>
            <a:picLocks noChangeAspect="1" noChangeArrowheads="1" noCrop="1"/>
          </p:cNvPicPr>
          <p:nvPr/>
        </p:nvPicPr>
        <p:blipFill>
          <a:blip r:embed="rId7" cstate="print"/>
          <a:srcRect/>
          <a:stretch>
            <a:fillRect/>
          </a:stretch>
        </p:blipFill>
        <p:spPr bwMode="auto">
          <a:xfrm flipH="1">
            <a:off x="357158" y="285728"/>
            <a:ext cx="1373935" cy="121444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43956" cy="1725602"/>
          </a:xfrm>
        </p:spPr>
        <p:txBody>
          <a:bodyPr>
            <a:normAutofit/>
          </a:bodyPr>
          <a:lstStyle/>
          <a:p>
            <a:r>
              <a:rPr lang="en-NZ" sz="9600" dirty="0" smtClean="0"/>
              <a:t>By Sunil Parsot</a:t>
            </a:r>
            <a:endParaRPr lang="en-NZ" sz="9600" dirty="0"/>
          </a:p>
        </p:txBody>
      </p:sp>
      <p:pic>
        <p:nvPicPr>
          <p:cNvPr id="9" name="Picture 8" descr="Lights (3).bmp"/>
          <p:cNvPicPr>
            <a:picLocks noChangeAspect="1"/>
          </p:cNvPicPr>
          <p:nvPr/>
        </p:nvPicPr>
        <p:blipFill>
          <a:blip r:embed="rId2" cstate="print"/>
          <a:stretch>
            <a:fillRect/>
          </a:stretch>
        </p:blipFill>
        <p:spPr>
          <a:xfrm>
            <a:off x="0" y="4357702"/>
            <a:ext cx="3071802" cy="2500298"/>
          </a:xfrm>
          <a:prstGeom prst="rect">
            <a:avLst/>
          </a:prstGeom>
        </p:spPr>
      </p:pic>
      <p:pic>
        <p:nvPicPr>
          <p:cNvPr id="10" name="Picture 9" descr="Indian Flag Photos (5).bmp"/>
          <p:cNvPicPr>
            <a:picLocks noChangeAspect="1"/>
          </p:cNvPicPr>
          <p:nvPr/>
        </p:nvPicPr>
        <p:blipFill>
          <a:blip r:embed="rId3" cstate="print"/>
          <a:stretch>
            <a:fillRect/>
          </a:stretch>
        </p:blipFill>
        <p:spPr>
          <a:xfrm>
            <a:off x="5473709" y="4286256"/>
            <a:ext cx="3670291" cy="2571744"/>
          </a:xfrm>
          <a:prstGeom prst="rect">
            <a:avLst/>
          </a:prstGeom>
        </p:spPr>
      </p:pic>
      <p:pic>
        <p:nvPicPr>
          <p:cNvPr id="11" name="Picture 10" descr="Lights.bmp"/>
          <p:cNvPicPr>
            <a:picLocks noChangeAspect="1"/>
          </p:cNvPicPr>
          <p:nvPr/>
        </p:nvPicPr>
        <p:blipFill>
          <a:blip r:embed="rId4" cstate="print"/>
          <a:stretch>
            <a:fillRect/>
          </a:stretch>
        </p:blipFill>
        <p:spPr>
          <a:xfrm>
            <a:off x="3071801" y="4357694"/>
            <a:ext cx="2420405" cy="2500306"/>
          </a:xfrm>
          <a:prstGeom prst="rect">
            <a:avLst/>
          </a:prstGeom>
        </p:spPr>
      </p:pic>
      <p:sp>
        <p:nvSpPr>
          <p:cNvPr id="13" name="TextBox 12"/>
          <p:cNvSpPr txBox="1"/>
          <p:nvPr/>
        </p:nvSpPr>
        <p:spPr>
          <a:xfrm>
            <a:off x="2285984" y="3214686"/>
            <a:ext cx="4286280" cy="769441"/>
          </a:xfrm>
          <a:prstGeom prst="rect">
            <a:avLst/>
          </a:prstGeom>
          <a:noFill/>
        </p:spPr>
        <p:txBody>
          <a:bodyPr wrap="square" rtlCol="0">
            <a:spAutoFit/>
          </a:bodyPr>
          <a:lstStyle/>
          <a:p>
            <a:pPr algn="ctr"/>
            <a:r>
              <a:rPr lang="en-NZ" sz="4400" dirty="0" smtClean="0"/>
              <a:t>2010</a:t>
            </a:r>
            <a:endParaRPr lang="en-NZ" dirty="0"/>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Rectangle 24"/>
          <p:cNvSpPr/>
          <p:nvPr/>
        </p:nvSpPr>
        <p:spPr>
          <a:xfrm>
            <a:off x="285720" y="4500570"/>
            <a:ext cx="8572560" cy="2071702"/>
          </a:xfrm>
          <a:prstGeom prst="rect">
            <a:avLst/>
          </a:prstGeom>
          <a:solidFill>
            <a:srgbClr val="008A3E"/>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4" name="Rectangle 23"/>
          <p:cNvSpPr/>
          <p:nvPr/>
        </p:nvSpPr>
        <p:spPr>
          <a:xfrm>
            <a:off x="285720" y="2214554"/>
            <a:ext cx="8572560" cy="2286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19" name="Rectangle 18"/>
          <p:cNvSpPr/>
          <p:nvPr/>
        </p:nvSpPr>
        <p:spPr>
          <a:xfrm>
            <a:off x="285720" y="214290"/>
            <a:ext cx="8572560" cy="20002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16" name="Picture 15" descr="Indian Photos  (3).bmp"/>
          <p:cNvPicPr>
            <a:picLocks noChangeAspect="1"/>
          </p:cNvPicPr>
          <p:nvPr/>
        </p:nvPicPr>
        <p:blipFill>
          <a:blip r:embed="rId4" cstate="print"/>
          <a:stretch>
            <a:fillRect/>
          </a:stretch>
        </p:blipFill>
        <p:spPr>
          <a:xfrm>
            <a:off x="7358082" y="1500174"/>
            <a:ext cx="1530000" cy="1020000"/>
          </a:xfrm>
          <a:prstGeom prst="rect">
            <a:avLst/>
          </a:prstGeom>
        </p:spPr>
      </p:pic>
      <p:pic>
        <p:nvPicPr>
          <p:cNvPr id="18" name="Content Placeholder 3" descr="Indian Country Photos.bmp"/>
          <p:cNvPicPr>
            <a:picLocks noChangeAspect="1"/>
          </p:cNvPicPr>
          <p:nvPr/>
        </p:nvPicPr>
        <p:blipFill>
          <a:blip r:embed="rId5" cstate="print"/>
          <a:stretch>
            <a:fillRect/>
          </a:stretch>
        </p:blipFill>
        <p:spPr>
          <a:xfrm>
            <a:off x="7358082" y="5072074"/>
            <a:ext cx="1528764" cy="1495529"/>
          </a:xfrm>
          <a:prstGeom prst="rect">
            <a:avLst/>
          </a:prstGeom>
        </p:spPr>
      </p:pic>
      <p:pic>
        <p:nvPicPr>
          <p:cNvPr id="14" name="Picture 13" descr="Lights.bmp"/>
          <p:cNvPicPr>
            <a:picLocks noChangeAspect="1"/>
          </p:cNvPicPr>
          <p:nvPr/>
        </p:nvPicPr>
        <p:blipFill>
          <a:blip r:embed="rId6" cstate="print"/>
          <a:stretch>
            <a:fillRect/>
          </a:stretch>
        </p:blipFill>
        <p:spPr>
          <a:xfrm>
            <a:off x="7358082" y="214290"/>
            <a:ext cx="1530000" cy="1309576"/>
          </a:xfrm>
          <a:prstGeom prst="rect">
            <a:avLst/>
          </a:prstGeom>
        </p:spPr>
      </p:pic>
      <p:pic>
        <p:nvPicPr>
          <p:cNvPr id="12" name="Picture 11" descr="Lights (2).bmp"/>
          <p:cNvPicPr>
            <a:picLocks noChangeAspect="1"/>
          </p:cNvPicPr>
          <p:nvPr/>
        </p:nvPicPr>
        <p:blipFill>
          <a:blip r:embed="rId7" cstate="print"/>
          <a:stretch>
            <a:fillRect/>
          </a:stretch>
        </p:blipFill>
        <p:spPr>
          <a:xfrm>
            <a:off x="7358082" y="3786190"/>
            <a:ext cx="1530000" cy="1316287"/>
          </a:xfrm>
          <a:prstGeom prst="rect">
            <a:avLst/>
          </a:prstGeom>
        </p:spPr>
      </p:pic>
      <p:pic>
        <p:nvPicPr>
          <p:cNvPr id="10" name="Picture 9" descr="Lights (3).bmp"/>
          <p:cNvPicPr>
            <a:picLocks noChangeAspect="1"/>
          </p:cNvPicPr>
          <p:nvPr/>
        </p:nvPicPr>
        <p:blipFill>
          <a:blip r:embed="rId8" cstate="print"/>
          <a:stretch>
            <a:fillRect/>
          </a:stretch>
        </p:blipFill>
        <p:spPr>
          <a:xfrm>
            <a:off x="357158" y="357167"/>
            <a:ext cx="1571635" cy="1071569"/>
          </a:xfrm>
          <a:prstGeom prst="rect">
            <a:avLst/>
          </a:prstGeom>
        </p:spPr>
      </p:pic>
      <p:sp>
        <p:nvSpPr>
          <p:cNvPr id="2" name="Title 1"/>
          <p:cNvSpPr>
            <a:spLocks noGrp="1"/>
          </p:cNvSpPr>
          <p:nvPr>
            <p:ph type="title"/>
          </p:nvPr>
        </p:nvSpPr>
        <p:spPr>
          <a:xfrm>
            <a:off x="500034" y="214290"/>
            <a:ext cx="8229600" cy="1143000"/>
          </a:xfrm>
        </p:spPr>
        <p:txBody>
          <a:bodyPr>
            <a:noAutofit/>
          </a:bodyPr>
          <a:lstStyle/>
          <a:p>
            <a:r>
              <a:rPr lang="en-US" sz="7200" dirty="0" smtClean="0">
                <a:solidFill>
                  <a:schemeClr val="tx2">
                    <a:lumMod val="75000"/>
                  </a:schemeClr>
                </a:solidFill>
              </a:rPr>
              <a:t>Contents </a:t>
            </a:r>
            <a:r>
              <a:rPr lang="en-US" sz="7200" dirty="0">
                <a:solidFill>
                  <a:schemeClr val="tx2">
                    <a:lumMod val="75000"/>
                  </a:schemeClr>
                </a:solidFill>
              </a:rPr>
              <a:t>page </a:t>
            </a:r>
            <a:endParaRPr lang="en-NZ" sz="7200" dirty="0">
              <a:solidFill>
                <a:schemeClr val="tx2">
                  <a:lumMod val="75000"/>
                </a:schemeClr>
              </a:solidFill>
            </a:endParaRPr>
          </a:p>
        </p:txBody>
      </p:sp>
      <p:pic>
        <p:nvPicPr>
          <p:cNvPr id="15" name="Picture 14" descr="Indian Flag Photos (5).bmp"/>
          <p:cNvPicPr>
            <a:picLocks noChangeAspect="1"/>
          </p:cNvPicPr>
          <p:nvPr/>
        </p:nvPicPr>
        <p:blipFill>
          <a:blip r:embed="rId9" cstate="print"/>
          <a:stretch>
            <a:fillRect/>
          </a:stretch>
        </p:blipFill>
        <p:spPr>
          <a:xfrm>
            <a:off x="7358082" y="2500306"/>
            <a:ext cx="1531058" cy="1285884"/>
          </a:xfrm>
          <a:prstGeom prst="rect">
            <a:avLst/>
          </a:prstGeom>
        </p:spPr>
      </p:pic>
      <p:grpSp>
        <p:nvGrpSpPr>
          <p:cNvPr id="43" name="Group 42"/>
          <p:cNvGrpSpPr/>
          <p:nvPr/>
        </p:nvGrpSpPr>
        <p:grpSpPr>
          <a:xfrm>
            <a:off x="3286116" y="2428868"/>
            <a:ext cx="1800000" cy="1800794"/>
            <a:chOff x="3357554" y="2428868"/>
            <a:chExt cx="1800000" cy="1800794"/>
          </a:xfrm>
        </p:grpSpPr>
        <p:grpSp>
          <p:nvGrpSpPr>
            <p:cNvPr id="44" name="Group 23"/>
            <p:cNvGrpSpPr/>
            <p:nvPr/>
          </p:nvGrpSpPr>
          <p:grpSpPr>
            <a:xfrm>
              <a:off x="3357554" y="2428868"/>
              <a:ext cx="1800000" cy="1800794"/>
              <a:chOff x="3714744" y="2714620"/>
              <a:chExt cx="1800000" cy="1800794"/>
            </a:xfrm>
          </p:grpSpPr>
          <p:grpSp>
            <p:nvGrpSpPr>
              <p:cNvPr id="53" name="Group 12"/>
              <p:cNvGrpSpPr/>
              <p:nvPr/>
            </p:nvGrpSpPr>
            <p:grpSpPr>
              <a:xfrm>
                <a:off x="3714744" y="2714620"/>
                <a:ext cx="1800000" cy="1800794"/>
                <a:chOff x="3714744" y="2714620"/>
                <a:chExt cx="1800000" cy="1800794"/>
              </a:xfrm>
            </p:grpSpPr>
            <p:sp>
              <p:nvSpPr>
                <p:cNvPr id="58" name="Oval 57"/>
                <p:cNvSpPr/>
                <p:nvPr/>
              </p:nvSpPr>
              <p:spPr>
                <a:xfrm>
                  <a:off x="3714744" y="2714620"/>
                  <a:ext cx="1800000" cy="1800000"/>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b="1" dirty="0"/>
                </a:p>
              </p:txBody>
            </p:sp>
            <p:cxnSp>
              <p:nvCxnSpPr>
                <p:cNvPr id="59" name="Straight Connector 58"/>
                <p:cNvCxnSpPr>
                  <a:stCxn id="58" idx="2"/>
                  <a:endCxn id="58" idx="6"/>
                </p:cNvCxnSpPr>
                <p:nvPr/>
              </p:nvCxnSpPr>
              <p:spPr>
                <a:xfrm rot="10800000" flipH="1">
                  <a:off x="3714744" y="3614620"/>
                  <a:ext cx="1800000" cy="1588"/>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58" idx="0"/>
                  <a:endCxn id="58" idx="4"/>
                </p:cNvCxnSpPr>
                <p:nvPr/>
              </p:nvCxnSpPr>
              <p:spPr>
                <a:xfrm rot="16200000" flipH="1">
                  <a:off x="3714744" y="3614620"/>
                  <a:ext cx="1800000" cy="1588"/>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58" idx="3"/>
                  <a:endCxn id="58" idx="7"/>
                </p:cNvCxnSpPr>
                <p:nvPr/>
              </p:nvCxnSpPr>
              <p:spPr>
                <a:xfrm rot="5400000" flipH="1" flipV="1">
                  <a:off x="3978348" y="2978224"/>
                  <a:ext cx="1272792" cy="127279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a:stCxn id="58" idx="1"/>
                  <a:endCxn id="58" idx="5"/>
                </p:cNvCxnSpPr>
                <p:nvPr/>
              </p:nvCxnSpPr>
              <p:spPr>
                <a:xfrm rot="16200000" flipH="1">
                  <a:off x="3978348" y="2978224"/>
                  <a:ext cx="1272792" cy="127279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4" name="Straight Connector 53"/>
              <p:cNvCxnSpPr/>
              <p:nvPr/>
            </p:nvCxnSpPr>
            <p:spPr>
              <a:xfrm rot="16200000" flipH="1">
                <a:off x="3786182" y="3286124"/>
                <a:ext cx="1643074" cy="64294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5400000">
                <a:off x="3786182" y="3286124"/>
                <a:ext cx="1643074" cy="64294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10800000" flipV="1">
                <a:off x="3786182" y="3286124"/>
                <a:ext cx="1643074" cy="64294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786182" y="3286124"/>
                <a:ext cx="1714512" cy="642942"/>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45" name="Straight Connector 44"/>
            <p:cNvCxnSpPr/>
            <p:nvPr/>
          </p:nvCxnSpPr>
          <p:spPr>
            <a:xfrm>
              <a:off x="3500430" y="2857496"/>
              <a:ext cx="1500198" cy="928694"/>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V="1">
              <a:off x="3500430" y="2857496"/>
              <a:ext cx="1500198" cy="928694"/>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3357554" y="3143248"/>
              <a:ext cx="1785950" cy="35719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3357554" y="3143248"/>
              <a:ext cx="1785950" cy="35719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a:off x="3357554" y="3143248"/>
              <a:ext cx="1785950" cy="35719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5400000">
              <a:off x="3500430" y="2857496"/>
              <a:ext cx="1500198" cy="928694"/>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0800000" flipV="1">
              <a:off x="3500430" y="2857496"/>
              <a:ext cx="1500198" cy="928694"/>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357554" y="3143248"/>
              <a:ext cx="1785950" cy="35719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 name="Content Placeholder 2"/>
          <p:cNvSpPr>
            <a:spLocks noGrp="1"/>
          </p:cNvSpPr>
          <p:nvPr>
            <p:ph idx="1"/>
          </p:nvPr>
        </p:nvSpPr>
        <p:spPr>
          <a:xfrm>
            <a:off x="642910" y="1714488"/>
            <a:ext cx="6643734" cy="4214842"/>
          </a:xfrm>
        </p:spPr>
        <p:txBody>
          <a:bodyPr>
            <a:noAutofit/>
          </a:bodyPr>
          <a:lstStyle/>
          <a:p>
            <a:r>
              <a:rPr lang="en-NZ" b="1" dirty="0" smtClean="0">
                <a:solidFill>
                  <a:schemeClr val="tx2">
                    <a:lumMod val="75000"/>
                  </a:schemeClr>
                </a:solidFill>
                <a:sym typeface="Symbol"/>
              </a:rPr>
              <a:t></a:t>
            </a:r>
            <a:r>
              <a:rPr lang="en-NZ" dirty="0" smtClean="0">
                <a:solidFill>
                  <a:schemeClr val="tx2">
                    <a:lumMod val="75000"/>
                  </a:schemeClr>
                </a:solidFill>
              </a:rPr>
              <a:t>1- </a:t>
            </a:r>
            <a:r>
              <a:rPr lang="en-NZ" b="1" dirty="0" smtClean="0">
                <a:solidFill>
                  <a:schemeClr val="tx2">
                    <a:lumMod val="75000"/>
                  </a:schemeClr>
                </a:solidFill>
                <a:hlinkClick r:id="rId10" action="ppaction://hlinksldjump"/>
              </a:rPr>
              <a:t>Map of India</a:t>
            </a:r>
            <a:r>
              <a:rPr lang="en-NZ" b="1" dirty="0" smtClean="0">
                <a:solidFill>
                  <a:schemeClr val="tx2">
                    <a:lumMod val="75000"/>
                  </a:schemeClr>
                </a:solidFill>
              </a:rPr>
              <a:t> 	</a:t>
            </a:r>
            <a:r>
              <a:rPr lang="en-NZ" b="1" dirty="0" smtClean="0">
                <a:solidFill>
                  <a:schemeClr val="tx2">
                    <a:lumMod val="75000"/>
                  </a:schemeClr>
                </a:solidFill>
                <a:sym typeface="Symbol"/>
              </a:rPr>
              <a:t> </a:t>
            </a:r>
            <a:r>
              <a:rPr lang="en-NZ" dirty="0" smtClean="0">
                <a:solidFill>
                  <a:schemeClr val="tx2">
                    <a:lumMod val="75000"/>
                  </a:schemeClr>
                </a:solidFill>
              </a:rPr>
              <a:t>2-</a:t>
            </a:r>
            <a:r>
              <a:rPr lang="en-NZ" b="1" dirty="0" smtClean="0">
                <a:solidFill>
                  <a:schemeClr val="tx2">
                    <a:lumMod val="75000"/>
                  </a:schemeClr>
                </a:solidFill>
                <a:hlinkClick r:id="rId11" action="ppaction://hlinksldjump"/>
              </a:rPr>
              <a:t>Transport </a:t>
            </a:r>
            <a:endParaRPr lang="en-NZ" b="1" dirty="0" smtClean="0">
              <a:solidFill>
                <a:schemeClr val="tx2">
                  <a:lumMod val="75000"/>
                </a:schemeClr>
              </a:solidFill>
            </a:endParaRPr>
          </a:p>
          <a:p>
            <a:pPr>
              <a:buNone/>
            </a:pPr>
            <a:endParaRPr lang="en-NZ" b="1" dirty="0" smtClean="0">
              <a:solidFill>
                <a:schemeClr val="tx2">
                  <a:lumMod val="75000"/>
                </a:schemeClr>
              </a:solidFill>
              <a:sym typeface="Symbol"/>
            </a:endParaRPr>
          </a:p>
          <a:p>
            <a:r>
              <a:rPr lang="en-NZ" b="1" dirty="0" smtClean="0">
                <a:solidFill>
                  <a:schemeClr val="tx2">
                    <a:lumMod val="75000"/>
                  </a:schemeClr>
                </a:solidFill>
                <a:sym typeface="Symbol"/>
              </a:rPr>
              <a:t></a:t>
            </a:r>
            <a:r>
              <a:rPr lang="en-NZ" dirty="0" smtClean="0">
                <a:solidFill>
                  <a:schemeClr val="tx2">
                    <a:lumMod val="75000"/>
                  </a:schemeClr>
                </a:solidFill>
                <a:sym typeface="Symbol"/>
              </a:rPr>
              <a:t>3-</a:t>
            </a:r>
            <a:r>
              <a:rPr lang="en-NZ" b="1" dirty="0" smtClean="0">
                <a:solidFill>
                  <a:schemeClr val="tx2">
                    <a:lumMod val="75000"/>
                  </a:schemeClr>
                </a:solidFill>
                <a:sym typeface="Symbol"/>
                <a:hlinkClick r:id="rId12" action="ppaction://hlinksldjump"/>
              </a:rPr>
              <a:t> </a:t>
            </a:r>
            <a:r>
              <a:rPr lang="en-NZ" b="1" dirty="0" smtClean="0">
                <a:solidFill>
                  <a:schemeClr val="tx2">
                    <a:lumMod val="75000"/>
                  </a:schemeClr>
                </a:solidFill>
                <a:hlinkClick r:id="rId12" action="ppaction://hlinksldjump"/>
              </a:rPr>
              <a:t>Diwali</a:t>
            </a:r>
            <a:r>
              <a:rPr lang="en-NZ" b="1" dirty="0" smtClean="0">
                <a:solidFill>
                  <a:schemeClr val="tx2">
                    <a:lumMod val="75000"/>
                  </a:schemeClr>
                </a:solidFill>
              </a:rPr>
              <a:t>		</a:t>
            </a:r>
            <a:r>
              <a:rPr lang="en-NZ" b="1" dirty="0" smtClean="0">
                <a:solidFill>
                  <a:schemeClr val="tx2">
                    <a:lumMod val="75000"/>
                  </a:schemeClr>
                </a:solidFill>
                <a:sym typeface="Symbol"/>
              </a:rPr>
              <a:t></a:t>
            </a:r>
            <a:r>
              <a:rPr lang="en-NZ" dirty="0" smtClean="0">
                <a:solidFill>
                  <a:schemeClr val="tx2">
                    <a:lumMod val="75000"/>
                  </a:schemeClr>
                </a:solidFill>
              </a:rPr>
              <a:t>4-</a:t>
            </a:r>
            <a:r>
              <a:rPr lang="en-NZ" b="1" dirty="0" smtClean="0">
                <a:solidFill>
                  <a:schemeClr val="tx2">
                    <a:lumMod val="75000"/>
                  </a:schemeClr>
                </a:solidFill>
                <a:hlinkClick r:id="rId13" action="ppaction://hlinksldjump"/>
              </a:rPr>
              <a:t>Sports</a:t>
            </a:r>
            <a:endParaRPr lang="en-NZ" b="1" dirty="0" smtClean="0">
              <a:solidFill>
                <a:schemeClr val="tx2">
                  <a:lumMod val="75000"/>
                </a:schemeClr>
              </a:solidFill>
              <a:sym typeface="Symbol"/>
            </a:endParaRPr>
          </a:p>
          <a:p>
            <a:pPr lvl="8"/>
            <a:endParaRPr lang="en-NZ" sz="3200" b="1" dirty="0" smtClean="0">
              <a:solidFill>
                <a:schemeClr val="tx2">
                  <a:lumMod val="75000"/>
                </a:schemeClr>
              </a:solidFill>
              <a:sym typeface="Symbol"/>
            </a:endParaRPr>
          </a:p>
          <a:p>
            <a:r>
              <a:rPr lang="en-NZ" b="1" dirty="0" smtClean="0">
                <a:solidFill>
                  <a:schemeClr val="tx2">
                    <a:lumMod val="75000"/>
                  </a:schemeClr>
                </a:solidFill>
                <a:sym typeface="Symbol"/>
              </a:rPr>
              <a:t> 5</a:t>
            </a:r>
            <a:r>
              <a:rPr lang="en-NZ" dirty="0" smtClean="0">
                <a:solidFill>
                  <a:schemeClr val="tx2">
                    <a:lumMod val="75000"/>
                  </a:schemeClr>
                </a:solidFill>
              </a:rPr>
              <a:t>-</a:t>
            </a:r>
            <a:r>
              <a:rPr lang="en-NZ" b="1" dirty="0" smtClean="0">
                <a:solidFill>
                  <a:schemeClr val="tx2">
                    <a:lumMod val="75000"/>
                  </a:schemeClr>
                </a:solidFill>
                <a:hlinkClick r:id="rId14" action="ppaction://hlinksldjump"/>
              </a:rPr>
              <a:t>Taj Mahal</a:t>
            </a:r>
            <a:r>
              <a:rPr lang="en-NZ" b="1" dirty="0" smtClean="0">
                <a:solidFill>
                  <a:schemeClr val="tx2">
                    <a:lumMod val="75000"/>
                  </a:schemeClr>
                </a:solidFill>
              </a:rPr>
              <a:t>		</a:t>
            </a:r>
            <a:r>
              <a:rPr lang="en-NZ" b="1" dirty="0" smtClean="0">
                <a:solidFill>
                  <a:schemeClr val="tx2">
                    <a:lumMod val="75000"/>
                  </a:schemeClr>
                </a:solidFill>
                <a:sym typeface="Symbol"/>
              </a:rPr>
              <a:t></a:t>
            </a:r>
            <a:r>
              <a:rPr lang="en-NZ" dirty="0" smtClean="0">
                <a:solidFill>
                  <a:schemeClr val="tx2">
                    <a:lumMod val="75000"/>
                  </a:schemeClr>
                </a:solidFill>
              </a:rPr>
              <a:t>6-</a:t>
            </a:r>
            <a:r>
              <a:rPr lang="en-NZ" b="1" dirty="0" smtClean="0">
                <a:solidFill>
                  <a:schemeClr val="tx2">
                    <a:lumMod val="75000"/>
                  </a:schemeClr>
                </a:solidFill>
                <a:hlinkClick r:id="rId15" action="ppaction://hlinksldjump"/>
              </a:rPr>
              <a:t>Schools</a:t>
            </a:r>
            <a:endParaRPr lang="en-NZ" b="1" dirty="0" smtClean="0">
              <a:solidFill>
                <a:schemeClr val="tx2">
                  <a:lumMod val="75000"/>
                </a:schemeClr>
              </a:solidFill>
            </a:endParaRPr>
          </a:p>
          <a:p>
            <a:endParaRPr lang="en-NZ" b="1" dirty="0" smtClean="0">
              <a:solidFill>
                <a:schemeClr val="tx2">
                  <a:lumMod val="75000"/>
                </a:schemeClr>
              </a:solidFill>
            </a:endParaRPr>
          </a:p>
          <a:p>
            <a:r>
              <a:rPr lang="en-NZ" b="1" dirty="0" smtClean="0">
                <a:solidFill>
                  <a:schemeClr val="tx2">
                    <a:lumMod val="75000"/>
                  </a:schemeClr>
                </a:solidFill>
                <a:sym typeface="Symbol"/>
              </a:rPr>
              <a:t> </a:t>
            </a:r>
            <a:r>
              <a:rPr lang="en-NZ" dirty="0" smtClean="0">
                <a:solidFill>
                  <a:schemeClr val="tx2">
                    <a:lumMod val="75000"/>
                  </a:schemeClr>
                </a:solidFill>
              </a:rPr>
              <a:t>7-</a:t>
            </a:r>
            <a:r>
              <a:rPr lang="en-NZ" b="1" dirty="0" smtClean="0">
                <a:solidFill>
                  <a:schemeClr val="tx2">
                    <a:lumMod val="75000"/>
                  </a:schemeClr>
                </a:solidFill>
                <a:hlinkClick r:id="rId16" action="ppaction://hlinksldjump"/>
              </a:rPr>
              <a:t>Clothing</a:t>
            </a:r>
            <a:r>
              <a:rPr lang="en-NZ" b="1" dirty="0" smtClean="0">
                <a:solidFill>
                  <a:schemeClr val="tx2">
                    <a:lumMod val="75000"/>
                  </a:schemeClr>
                </a:solidFill>
              </a:rPr>
              <a:t>		</a:t>
            </a:r>
            <a:r>
              <a:rPr lang="en-NZ" b="1" dirty="0" smtClean="0">
                <a:solidFill>
                  <a:schemeClr val="tx2">
                    <a:lumMod val="75000"/>
                  </a:schemeClr>
                </a:solidFill>
                <a:sym typeface="Symbol"/>
              </a:rPr>
              <a:t>  </a:t>
            </a:r>
            <a:r>
              <a:rPr lang="en-NZ" dirty="0" smtClean="0">
                <a:solidFill>
                  <a:schemeClr val="tx2">
                    <a:lumMod val="75000"/>
                  </a:schemeClr>
                </a:solidFill>
              </a:rPr>
              <a:t>8-</a:t>
            </a:r>
            <a:r>
              <a:rPr lang="en-NZ" b="1" dirty="0" smtClean="0">
                <a:solidFill>
                  <a:schemeClr val="tx2">
                    <a:lumMod val="75000"/>
                  </a:schemeClr>
                </a:solidFill>
                <a:hlinkClick r:id="rId17" action="ppaction://hlinksldjump"/>
              </a:rPr>
              <a:t>Work</a:t>
            </a:r>
            <a:endParaRPr lang="en-NZ" b="1" dirty="0" smtClean="0">
              <a:solidFill>
                <a:schemeClr val="tx2">
                  <a:lumMod val="75000"/>
                </a:schemeClr>
              </a:solidFill>
            </a:endParaRPr>
          </a:p>
          <a:p>
            <a:endParaRPr lang="en-NZ" b="1" dirty="0" smtClean="0">
              <a:solidFill>
                <a:schemeClr val="tx2">
                  <a:lumMod val="75000"/>
                </a:schemeClr>
              </a:solidFill>
            </a:endParaRPr>
          </a:p>
          <a:p>
            <a:endParaRPr lang="en-NZ" b="1" dirty="0" smtClean="0">
              <a:solidFill>
                <a:schemeClr val="tx2">
                  <a:lumMod val="75000"/>
                </a:schemeClr>
              </a:solidFill>
            </a:endParaRPr>
          </a:p>
          <a:p>
            <a:pPr>
              <a:buNone/>
            </a:pPr>
            <a:r>
              <a:rPr lang="en-NZ" b="1" dirty="0" smtClean="0">
                <a:solidFill>
                  <a:schemeClr val="tx2">
                    <a:lumMod val="75000"/>
                  </a:schemeClr>
                </a:solidFill>
              </a:rPr>
              <a:t>		</a:t>
            </a:r>
          </a:p>
          <a:p>
            <a:endParaRPr lang="en-NZ" b="1" dirty="0" smtClean="0">
              <a:solidFill>
                <a:schemeClr val="tx2">
                  <a:lumMod val="75000"/>
                </a:schemeClr>
              </a:solidFill>
            </a:endParaRPr>
          </a:p>
          <a:p>
            <a:pPr>
              <a:buNone/>
            </a:pPr>
            <a:r>
              <a:rPr lang="en-NZ" dirty="0" smtClean="0">
                <a:solidFill>
                  <a:schemeClr val="tx2">
                    <a:lumMod val="75000"/>
                  </a:schemeClr>
                </a:solidFill>
              </a:rPr>
              <a:t>           </a:t>
            </a:r>
          </a:p>
          <a:p>
            <a:endParaRPr lang="en-NZ" dirty="0" smtClean="0">
              <a:solidFill>
                <a:schemeClr val="tx2">
                  <a:lumMod val="75000"/>
                </a:schemeClr>
              </a:solidFill>
            </a:endParaRPr>
          </a:p>
          <a:p>
            <a:endParaRPr lang="en-NZ" b="1" dirty="0" smtClean="0">
              <a:solidFill>
                <a:schemeClr val="tx2">
                  <a:lumMod val="75000"/>
                </a:schemeClr>
              </a:solidFill>
            </a:endParaRPr>
          </a:p>
        </p:txBody>
      </p:sp>
      <p:cxnSp>
        <p:nvCxnSpPr>
          <p:cNvPr id="20" name="Straight Connector 19"/>
          <p:cNvCxnSpPr/>
          <p:nvPr/>
        </p:nvCxnSpPr>
        <p:spPr>
          <a:xfrm rot="5400000">
            <a:off x="3929082" y="3429000"/>
            <a:ext cx="6858000" cy="1588"/>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3000364" y="4286255"/>
            <a:ext cx="1500198" cy="928694"/>
          </a:xfrm>
        </p:spPr>
        <p:txBody>
          <a:bodyPr>
            <a:noAutofit/>
          </a:bodyPr>
          <a:lstStyle/>
          <a:p>
            <a:r>
              <a:rPr lang="en-NZ" sz="800" dirty="0" smtClean="0">
                <a:solidFill>
                  <a:schemeClr val="bg1"/>
                </a:solidFill>
              </a:rPr>
              <a:t>INDIA</a:t>
            </a:r>
            <a:endParaRPr lang="en-NZ" sz="800" dirty="0">
              <a:solidFill>
                <a:schemeClr val="bg1"/>
              </a:solidFill>
            </a:endParaRPr>
          </a:p>
        </p:txBody>
      </p:sp>
      <p:sp>
        <p:nvSpPr>
          <p:cNvPr id="17" name="Rectangle 16"/>
          <p:cNvSpPr/>
          <p:nvPr/>
        </p:nvSpPr>
        <p:spPr>
          <a:xfrm>
            <a:off x="0" y="0"/>
            <a:ext cx="135729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pic>
        <p:nvPicPr>
          <p:cNvPr id="4" name="Content Placeholder 3" descr="Book photos (2).jpg"/>
          <p:cNvPicPr>
            <a:picLocks noGrp="1" noChangeAspect="1"/>
          </p:cNvPicPr>
          <p:nvPr>
            <p:ph idx="1"/>
          </p:nvPr>
        </p:nvPicPr>
        <p:blipFill>
          <a:blip r:embed="rId2" cstate="print"/>
          <a:srcRect l="30088" t="11622" r="17098" b="46868"/>
          <a:stretch>
            <a:fillRect/>
          </a:stretch>
        </p:blipFill>
        <p:spPr>
          <a:xfrm>
            <a:off x="1299317" y="0"/>
            <a:ext cx="7844683" cy="6858000"/>
          </a:xfrm>
        </p:spPr>
      </p:pic>
      <p:sp>
        <p:nvSpPr>
          <p:cNvPr id="5" name="Rectangle 4"/>
          <p:cNvSpPr/>
          <p:nvPr/>
        </p:nvSpPr>
        <p:spPr>
          <a:xfrm>
            <a:off x="0" y="0"/>
            <a:ext cx="1357290" cy="6863417"/>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0" scaled="1"/>
            <a:tileRect/>
          </a:gradFill>
          <a:effectLst>
            <a:glow rad="63500">
              <a:schemeClr val="accent1">
                <a:satMod val="175000"/>
                <a:alpha val="40000"/>
              </a:schemeClr>
            </a:glow>
          </a:effectLst>
        </p:spPr>
        <p:txBody>
          <a:bodyPr wrap="square" lIns="91440" tIns="45720" rIns="91440" bIns="45720">
            <a:spAutoFit/>
          </a:bodyPr>
          <a:lstStyle/>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N</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D</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a</a:t>
            </a:r>
            <a:endParaRPr lang="en-US" sz="8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endParaRPr>
          </a:p>
        </p:txBody>
      </p:sp>
      <p:cxnSp>
        <p:nvCxnSpPr>
          <p:cNvPr id="10" name="Straight Arrow Connector 9"/>
          <p:cNvCxnSpPr/>
          <p:nvPr/>
        </p:nvCxnSpPr>
        <p:spPr>
          <a:xfrm rot="5400000" flipH="1" flipV="1">
            <a:off x="500034" y="2571744"/>
            <a:ext cx="3857652" cy="1571636"/>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857884" y="0"/>
            <a:ext cx="2214578" cy="523220"/>
          </a:xfrm>
          <a:prstGeom prst="rect">
            <a:avLst/>
          </a:prstGeom>
          <a:noFill/>
        </p:spPr>
        <p:txBody>
          <a:bodyPr wrap="square" rtlCol="0">
            <a:spAutoFit/>
          </a:bodyPr>
          <a:lstStyle/>
          <a:p>
            <a:r>
              <a:rPr lang="en-NZ" sz="2800" dirty="0" smtClean="0"/>
              <a:t>Taj Mahal</a:t>
            </a:r>
            <a:endParaRPr lang="en-NZ" sz="2800" dirty="0"/>
          </a:p>
        </p:txBody>
      </p:sp>
      <p:cxnSp>
        <p:nvCxnSpPr>
          <p:cNvPr id="13" name="Straight Arrow Connector 12"/>
          <p:cNvCxnSpPr/>
          <p:nvPr/>
        </p:nvCxnSpPr>
        <p:spPr>
          <a:xfrm rot="10800000" flipV="1">
            <a:off x="4071934" y="500042"/>
            <a:ext cx="2214578" cy="1500198"/>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214678" y="0"/>
            <a:ext cx="2571768" cy="1200329"/>
          </a:xfrm>
          <a:prstGeom prst="rect">
            <a:avLst/>
          </a:prstGeom>
          <a:noFill/>
        </p:spPr>
        <p:txBody>
          <a:bodyPr wrap="square" rtlCol="0">
            <a:spAutoFit/>
          </a:bodyPr>
          <a:lstStyle/>
          <a:p>
            <a:pPr algn="ctr"/>
            <a:r>
              <a:rPr lang="en-NZ" sz="3600" b="1" u="sng" dirty="0" smtClean="0">
                <a:solidFill>
                  <a:srgbClr val="0000FF"/>
                </a:solidFill>
              </a:rPr>
              <a:t>Map of India</a:t>
            </a:r>
            <a:endParaRPr lang="en-NZ" sz="3600" b="1" u="sng" dirty="0">
              <a:solidFill>
                <a:srgbClr val="0000FF"/>
              </a:solidFill>
            </a:endParaRPr>
          </a:p>
        </p:txBody>
      </p:sp>
      <p:sp>
        <p:nvSpPr>
          <p:cNvPr id="18" name="Rectangle 17"/>
          <p:cNvSpPr/>
          <p:nvPr/>
        </p:nvSpPr>
        <p:spPr>
          <a:xfrm rot="5400000">
            <a:off x="4411264" y="4911314"/>
            <a:ext cx="392908" cy="35004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2" name="TextBox 21"/>
          <p:cNvSpPr txBox="1"/>
          <p:nvPr/>
        </p:nvSpPr>
        <p:spPr>
          <a:xfrm>
            <a:off x="1000100" y="597742"/>
            <a:ext cx="214314" cy="2031325"/>
          </a:xfrm>
          <a:prstGeom prst="rect">
            <a:avLst/>
          </a:prstGeom>
          <a:noFill/>
        </p:spPr>
        <p:txBody>
          <a:bodyPr wrap="square" rtlCol="0">
            <a:spAutoFit/>
          </a:bodyPr>
          <a:lstStyle/>
          <a:p>
            <a:r>
              <a:rPr lang="en-NZ" dirty="0" smtClean="0"/>
              <a:t>Capital</a:t>
            </a:r>
            <a:endParaRPr lang="en-NZ" dirty="0"/>
          </a:p>
        </p:txBody>
      </p:sp>
      <p:cxnSp>
        <p:nvCxnSpPr>
          <p:cNvPr id="25" name="Straight Arrow Connector 24"/>
          <p:cNvCxnSpPr/>
          <p:nvPr/>
        </p:nvCxnSpPr>
        <p:spPr>
          <a:xfrm flipV="1">
            <a:off x="1214414" y="1857364"/>
            <a:ext cx="2357454" cy="21431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929322" y="6027003"/>
            <a:ext cx="2571768" cy="830997"/>
          </a:xfrm>
          <a:prstGeom prst="rect">
            <a:avLst/>
          </a:prstGeom>
          <a:noFill/>
        </p:spPr>
        <p:txBody>
          <a:bodyPr wrap="square" rtlCol="0">
            <a:spAutoFit/>
          </a:bodyPr>
          <a:lstStyle/>
          <a:p>
            <a:r>
              <a:rPr lang="en-NZ" sz="2400" dirty="0" smtClean="0"/>
              <a:t>Sri Lanka</a:t>
            </a:r>
          </a:p>
          <a:p>
            <a:r>
              <a:rPr lang="en-NZ" sz="2400" dirty="0" smtClean="0"/>
              <a:t>Not part of India</a:t>
            </a:r>
            <a:endParaRPr lang="en-NZ" sz="2400" dirty="0"/>
          </a:p>
        </p:txBody>
      </p:sp>
      <p:sp>
        <p:nvSpPr>
          <p:cNvPr id="31" name="Rectangle 30"/>
          <p:cNvSpPr/>
          <p:nvPr/>
        </p:nvSpPr>
        <p:spPr>
          <a:xfrm>
            <a:off x="1928794" y="4643446"/>
            <a:ext cx="785818" cy="1500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8" name="TextBox 7"/>
          <p:cNvSpPr txBox="1"/>
          <p:nvPr/>
        </p:nvSpPr>
        <p:spPr>
          <a:xfrm>
            <a:off x="1142976" y="5288340"/>
            <a:ext cx="2928958" cy="1569660"/>
          </a:xfrm>
          <a:prstGeom prst="rect">
            <a:avLst/>
          </a:prstGeom>
          <a:noFill/>
        </p:spPr>
        <p:txBody>
          <a:bodyPr wrap="square" rtlCol="0">
            <a:spAutoFit/>
          </a:bodyPr>
          <a:lstStyle/>
          <a:p>
            <a:r>
              <a:rPr lang="en-NZ" sz="2400" dirty="0" smtClean="0"/>
              <a:t>India got it’s name from the river that runs though Pakistan and India</a:t>
            </a:r>
            <a:endParaRPr lang="en-NZ" sz="2400" dirty="0"/>
          </a:p>
        </p:txBody>
      </p:sp>
      <p:cxnSp>
        <p:nvCxnSpPr>
          <p:cNvPr id="33" name="Straight Arrow Connector 32"/>
          <p:cNvCxnSpPr/>
          <p:nvPr/>
        </p:nvCxnSpPr>
        <p:spPr>
          <a:xfrm rot="10800000">
            <a:off x="5643570" y="6286520"/>
            <a:ext cx="357190" cy="16812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229600" cy="4525963"/>
          </a:xfrm>
        </p:spPr>
        <p:txBody>
          <a:bodyPr>
            <a:normAutofit fontScale="92500" lnSpcReduction="20000"/>
          </a:bodyPr>
          <a:lstStyle/>
          <a:p>
            <a:r>
              <a:rPr lang="en-NZ" dirty="0" smtClean="0"/>
              <a:t>Diwali or Divali is the festival of light. When Divali is Celebrated some Indians design rangoli on metal plates or they design them on the concert next to there door. People say that if you leave gaps in the rangoli, evil spirits could enter. The rangoli is most likely to be made from rice powder, colour chalk, rice, lentil or beans. On the day, People eat samousas and Indian sweets made from milk, sugar, dried fruit and nuts. Girls wear bright colours saris. They all so light fire and candles works were ever they can.</a:t>
            </a:r>
            <a:endParaRPr lang="en-NZ" dirty="0"/>
          </a:p>
        </p:txBody>
      </p:sp>
      <p:pic>
        <p:nvPicPr>
          <p:cNvPr id="11" name="Picture 10" descr="Snapshot_20100812.jpg"/>
          <p:cNvPicPr>
            <a:picLocks noChangeAspect="1"/>
          </p:cNvPicPr>
          <p:nvPr/>
        </p:nvPicPr>
        <p:blipFill>
          <a:blip r:embed="rId4" cstate="print"/>
          <a:srcRect l="4387" t="21017" r="31994" b="38033"/>
          <a:stretch>
            <a:fillRect/>
          </a:stretch>
        </p:blipFill>
        <p:spPr>
          <a:xfrm>
            <a:off x="2143108" y="5357826"/>
            <a:ext cx="2571768" cy="1241543"/>
          </a:xfrm>
          <a:prstGeom prst="rect">
            <a:avLst/>
          </a:prstGeom>
        </p:spPr>
      </p:pic>
      <p:pic>
        <p:nvPicPr>
          <p:cNvPr id="6" name="Picture 5" descr="Lights (3).bmp"/>
          <p:cNvPicPr>
            <a:picLocks noChangeAspect="1"/>
          </p:cNvPicPr>
          <p:nvPr/>
        </p:nvPicPr>
        <p:blipFill>
          <a:blip r:embed="rId5" cstate="print"/>
          <a:stretch>
            <a:fillRect/>
          </a:stretch>
        </p:blipFill>
        <p:spPr>
          <a:xfrm>
            <a:off x="4714876" y="5357826"/>
            <a:ext cx="2357454" cy="1254630"/>
          </a:xfrm>
          <a:prstGeom prst="rect">
            <a:avLst/>
          </a:prstGeom>
        </p:spPr>
      </p:pic>
      <p:sp>
        <p:nvSpPr>
          <p:cNvPr id="2" name="Title 1"/>
          <p:cNvSpPr>
            <a:spLocks noGrp="1"/>
          </p:cNvSpPr>
          <p:nvPr>
            <p:ph type="title"/>
          </p:nvPr>
        </p:nvSpPr>
        <p:spPr/>
        <p:txBody>
          <a:bodyPr>
            <a:normAutofit/>
          </a:bodyPr>
          <a:lstStyle/>
          <a:p>
            <a:r>
              <a:rPr lang="en-NZ" sz="5400" b="1" u="sng" dirty="0" smtClean="0">
                <a:solidFill>
                  <a:schemeClr val="tx2">
                    <a:lumMod val="75000"/>
                  </a:schemeClr>
                </a:solidFill>
              </a:rPr>
              <a:t>Diwali or Divali or  </a:t>
            </a:r>
            <a:r>
              <a:rPr lang="hi-IN" sz="5400" b="1" u="sng" dirty="0" smtClean="0">
                <a:solidFill>
                  <a:schemeClr val="tx2">
                    <a:lumMod val="75000"/>
                  </a:schemeClr>
                </a:solidFill>
              </a:rPr>
              <a:t>होली</a:t>
            </a:r>
            <a:r>
              <a:rPr lang="en-NZ" sz="5400" b="1" u="sng" dirty="0" smtClean="0">
                <a:solidFill>
                  <a:schemeClr val="tx2">
                    <a:lumMod val="75000"/>
                  </a:schemeClr>
                </a:solidFill>
              </a:rPr>
              <a:t> </a:t>
            </a:r>
            <a:r>
              <a:rPr lang="en-NZ" sz="2000" b="1" u="sng" dirty="0" smtClean="0"/>
              <a:t>Hindi</a:t>
            </a:r>
            <a:endParaRPr lang="en-NZ" sz="5400" b="1" u="sng"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ok photos (9).jpg"/>
          <p:cNvPicPr>
            <a:picLocks noChangeAspect="1"/>
          </p:cNvPicPr>
          <p:nvPr/>
        </p:nvPicPr>
        <p:blipFill>
          <a:blip r:embed="rId3" cstate="print"/>
          <a:srcRect l="31022" t="39583" r="9321" b="8333"/>
          <a:stretch>
            <a:fillRect/>
          </a:stretch>
        </p:blipFill>
        <p:spPr>
          <a:xfrm>
            <a:off x="4929214" y="5000636"/>
            <a:ext cx="1500174" cy="1571636"/>
          </a:xfrm>
          <a:prstGeom prst="rect">
            <a:avLst/>
          </a:prstGeom>
        </p:spPr>
      </p:pic>
      <p:pic>
        <p:nvPicPr>
          <p:cNvPr id="5" name="Picture 4" descr="Book photos (6).jpg"/>
          <p:cNvPicPr>
            <a:picLocks noChangeAspect="1"/>
          </p:cNvPicPr>
          <p:nvPr/>
        </p:nvPicPr>
        <p:blipFill>
          <a:blip r:embed="rId4" cstate="print"/>
          <a:srcRect t="29644" r="34954" b="23060"/>
          <a:stretch>
            <a:fillRect/>
          </a:stretch>
        </p:blipFill>
        <p:spPr>
          <a:xfrm>
            <a:off x="3357554" y="5000636"/>
            <a:ext cx="1571636" cy="1571641"/>
          </a:xfrm>
          <a:prstGeom prst="rect">
            <a:avLst/>
          </a:prstGeom>
        </p:spPr>
      </p:pic>
      <p:sp>
        <p:nvSpPr>
          <p:cNvPr id="3" name="Content Placeholder 2"/>
          <p:cNvSpPr>
            <a:spLocks noGrp="1"/>
          </p:cNvSpPr>
          <p:nvPr>
            <p:ph idx="1"/>
          </p:nvPr>
        </p:nvSpPr>
        <p:spPr>
          <a:xfrm>
            <a:off x="285720" y="857232"/>
            <a:ext cx="8572560" cy="5786478"/>
          </a:xfrm>
        </p:spPr>
        <p:txBody>
          <a:bodyPr>
            <a:noAutofit/>
          </a:bodyPr>
          <a:lstStyle/>
          <a:p>
            <a:r>
              <a:rPr lang="en-NZ" sz="3000" dirty="0" smtClean="0"/>
              <a:t> In India it is hot so they need to were lose and cool clothing. </a:t>
            </a:r>
          </a:p>
          <a:p>
            <a:r>
              <a:rPr lang="en-NZ" sz="3000" dirty="0" smtClean="0"/>
              <a:t>The girls were saris which are cool and comfortable. For work they wear plain  saris and on a species day they wear saris with lots of colours and pattens.</a:t>
            </a:r>
          </a:p>
          <a:p>
            <a:r>
              <a:rPr lang="en-NZ" sz="3000" dirty="0" smtClean="0"/>
              <a:t>Some Men wear loose trousers called pyjamas and Farmers wear dhotis. The dhotis are cloths tied round their waist. </a:t>
            </a:r>
          </a:p>
          <a:p>
            <a:r>
              <a:rPr lang="en-NZ" sz="3000" dirty="0" smtClean="0"/>
              <a:t>In the cities most of the people wear clothes like jeans and a t-shirt.</a:t>
            </a:r>
          </a:p>
          <a:p>
            <a:endParaRPr lang="en-NZ" sz="3000" dirty="0"/>
          </a:p>
        </p:txBody>
      </p:sp>
      <p:sp>
        <p:nvSpPr>
          <p:cNvPr id="2" name="Title 1"/>
          <p:cNvSpPr>
            <a:spLocks noGrp="1"/>
          </p:cNvSpPr>
          <p:nvPr>
            <p:ph type="title"/>
          </p:nvPr>
        </p:nvSpPr>
        <p:spPr>
          <a:xfrm>
            <a:off x="428596" y="0"/>
            <a:ext cx="8229600" cy="1143000"/>
          </a:xfrm>
        </p:spPr>
        <p:txBody>
          <a:bodyPr>
            <a:normAutofit/>
          </a:bodyPr>
          <a:lstStyle/>
          <a:p>
            <a:r>
              <a:rPr lang="en-NZ" sz="5400" b="1" u="sng" dirty="0" smtClean="0">
                <a:solidFill>
                  <a:schemeClr val="tx2">
                    <a:lumMod val="75000"/>
                  </a:schemeClr>
                </a:solidFill>
              </a:rPr>
              <a:t>Clothing</a:t>
            </a:r>
            <a:endParaRPr lang="en-NZ" sz="5400" b="1" u="sng" dirty="0">
              <a:solidFill>
                <a:schemeClr val="tx2">
                  <a:lumMod val="75000"/>
                </a:schemeClr>
              </a:solidFill>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Book photos (13).jpg"/>
          <p:cNvPicPr>
            <a:picLocks noChangeAspect="1"/>
          </p:cNvPicPr>
          <p:nvPr/>
        </p:nvPicPr>
        <p:blipFill>
          <a:blip r:embed="rId2" cstate="print"/>
          <a:srcRect l="39797" t="29464" r="10998" b="27393"/>
          <a:stretch>
            <a:fillRect/>
          </a:stretch>
        </p:blipFill>
        <p:spPr>
          <a:xfrm>
            <a:off x="4429124" y="4572008"/>
            <a:ext cx="1665727" cy="2008654"/>
          </a:xfrm>
          <a:prstGeom prst="rect">
            <a:avLst/>
          </a:prstGeom>
        </p:spPr>
      </p:pic>
      <p:pic>
        <p:nvPicPr>
          <p:cNvPr id="6" name="Content Placeholder 5" descr="Book photos (14).jpg"/>
          <p:cNvPicPr>
            <a:picLocks noChangeAspect="1"/>
          </p:cNvPicPr>
          <p:nvPr/>
        </p:nvPicPr>
        <p:blipFill>
          <a:blip r:embed="rId3" cstate="print"/>
          <a:srcRect l="4342" t="12627" r="23093" b="38470"/>
          <a:stretch>
            <a:fillRect/>
          </a:stretch>
        </p:blipFill>
        <p:spPr>
          <a:xfrm>
            <a:off x="6357950" y="4572008"/>
            <a:ext cx="2158176" cy="2000264"/>
          </a:xfrm>
          <a:prstGeom prst="rect">
            <a:avLst/>
          </a:prstGeom>
        </p:spPr>
      </p:pic>
      <p:sp>
        <p:nvSpPr>
          <p:cNvPr id="2" name="Title 1"/>
          <p:cNvSpPr>
            <a:spLocks noGrp="1"/>
          </p:cNvSpPr>
          <p:nvPr>
            <p:ph type="title"/>
          </p:nvPr>
        </p:nvSpPr>
        <p:spPr>
          <a:xfrm>
            <a:off x="357158" y="0"/>
            <a:ext cx="8229600" cy="1143000"/>
          </a:xfrm>
        </p:spPr>
        <p:txBody>
          <a:bodyPr>
            <a:normAutofit/>
          </a:bodyPr>
          <a:lstStyle/>
          <a:p>
            <a:r>
              <a:rPr lang="en-NZ" sz="5400" b="1" u="sng" dirty="0" smtClean="0">
                <a:solidFill>
                  <a:schemeClr val="tx2">
                    <a:lumMod val="75000"/>
                  </a:schemeClr>
                </a:solidFill>
              </a:rPr>
              <a:t>Transport</a:t>
            </a:r>
            <a:endParaRPr lang="en-NZ" sz="5400" b="1" u="sng" dirty="0">
              <a:solidFill>
                <a:schemeClr val="tx2">
                  <a:lumMod val="75000"/>
                </a:schemeClr>
              </a:solidFill>
            </a:endParaRPr>
          </a:p>
        </p:txBody>
      </p:sp>
      <p:sp>
        <p:nvSpPr>
          <p:cNvPr id="3" name="Content Placeholder 2"/>
          <p:cNvSpPr>
            <a:spLocks noGrp="1"/>
          </p:cNvSpPr>
          <p:nvPr>
            <p:ph idx="1"/>
          </p:nvPr>
        </p:nvSpPr>
        <p:spPr>
          <a:xfrm>
            <a:off x="500034" y="1071546"/>
            <a:ext cx="8143900" cy="5429288"/>
          </a:xfrm>
        </p:spPr>
        <p:txBody>
          <a:bodyPr>
            <a:noAutofit/>
          </a:bodyPr>
          <a:lstStyle/>
          <a:p>
            <a:r>
              <a:rPr lang="en-NZ" dirty="0" smtClean="0"/>
              <a:t>In India the roads/streets are very busy and crowded. In a crowded street you would find Cars, scooters, motor bikes, bikes, rickshaws(there-wheeled bike used to carry people and heavy things) and people walking. In India Trains, cars and buses are so fill that people jump on top of them and on the ladders on the side</a:t>
            </a:r>
            <a:endParaRPr lang="en-NZ" dirty="0"/>
          </a:p>
        </p:txBody>
      </p:sp>
    </p:spTree>
  </p:cSld>
  <p:clrMapOvr>
    <a:masterClrMapping/>
  </p:clrMapOvr>
  <p:transition>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ook photos (19).jpg"/>
          <p:cNvPicPr>
            <a:picLocks noChangeAspect="1"/>
          </p:cNvPicPr>
          <p:nvPr/>
        </p:nvPicPr>
        <p:blipFill>
          <a:blip r:embed="rId2" cstate="print"/>
          <a:srcRect l="21780" t="23544" r="6584" b="49807"/>
          <a:stretch>
            <a:fillRect/>
          </a:stretch>
        </p:blipFill>
        <p:spPr>
          <a:xfrm>
            <a:off x="3643306" y="4572008"/>
            <a:ext cx="3769949" cy="1928802"/>
          </a:xfrm>
          <a:prstGeom prst="rect">
            <a:avLst/>
          </a:prstGeom>
        </p:spPr>
      </p:pic>
      <p:sp>
        <p:nvSpPr>
          <p:cNvPr id="2" name="Title 1"/>
          <p:cNvSpPr>
            <a:spLocks noGrp="1"/>
          </p:cNvSpPr>
          <p:nvPr>
            <p:ph type="title"/>
          </p:nvPr>
        </p:nvSpPr>
        <p:spPr/>
        <p:txBody>
          <a:bodyPr>
            <a:normAutofit/>
          </a:bodyPr>
          <a:lstStyle/>
          <a:p>
            <a:r>
              <a:rPr lang="en-NZ" sz="6600" b="1" u="sng" dirty="0" smtClean="0">
                <a:solidFill>
                  <a:schemeClr val="tx2">
                    <a:lumMod val="75000"/>
                  </a:schemeClr>
                </a:solidFill>
              </a:rPr>
              <a:t>Sports</a:t>
            </a:r>
            <a:endParaRPr lang="en-NZ" sz="6600" b="1" u="sng" dirty="0">
              <a:solidFill>
                <a:schemeClr val="tx2">
                  <a:lumMod val="75000"/>
                </a:schemeClr>
              </a:solidFill>
            </a:endParaRPr>
          </a:p>
        </p:txBody>
      </p:sp>
      <p:sp>
        <p:nvSpPr>
          <p:cNvPr id="5" name="Content Placeholder 4"/>
          <p:cNvSpPr>
            <a:spLocks noGrp="1"/>
          </p:cNvSpPr>
          <p:nvPr>
            <p:ph idx="1"/>
          </p:nvPr>
        </p:nvSpPr>
        <p:spPr>
          <a:xfrm>
            <a:off x="500034" y="1285860"/>
            <a:ext cx="8229600" cy="4900634"/>
          </a:xfrm>
        </p:spPr>
        <p:txBody>
          <a:bodyPr>
            <a:normAutofit/>
          </a:bodyPr>
          <a:lstStyle/>
          <a:p>
            <a:r>
              <a:rPr lang="en-NZ" sz="2800" dirty="0" smtClean="0"/>
              <a:t>In India, cricket is a very popular sport and is the most played sport in India. Children play where ever they can. Most of the children play on hard dirt or on a road/street. Most of the children  would play with simple thing like a piece of wood and a cheep ball brought from the shop or they would make them from mud. They also play a lot Hockey, Soccer, Polo and Badminton</a:t>
            </a:r>
            <a:endParaRPr lang="en-NZ" sz="2800"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6600" b="1" u="sng" dirty="0" smtClean="0">
                <a:solidFill>
                  <a:schemeClr val="tx2">
                    <a:lumMod val="75000"/>
                  </a:schemeClr>
                </a:solidFill>
              </a:rPr>
              <a:t>Schools</a:t>
            </a:r>
            <a:endParaRPr lang="en-NZ" sz="6600" b="1" u="sng" dirty="0">
              <a:solidFill>
                <a:schemeClr val="tx2">
                  <a:lumMod val="75000"/>
                </a:schemeClr>
              </a:solidFill>
            </a:endParaRPr>
          </a:p>
        </p:txBody>
      </p:sp>
      <p:pic>
        <p:nvPicPr>
          <p:cNvPr id="6" name="Content Placeholder 5" descr="Book photos (16).jpg"/>
          <p:cNvPicPr>
            <a:picLocks noGrp="1" noChangeAspect="1"/>
          </p:cNvPicPr>
          <p:nvPr>
            <p:ph idx="1"/>
          </p:nvPr>
        </p:nvPicPr>
        <p:blipFill>
          <a:blip r:embed="rId2" cstate="print"/>
          <a:srcRect t="37881" r="17511" b="22659"/>
          <a:stretch>
            <a:fillRect/>
          </a:stretch>
        </p:blipFill>
        <p:spPr>
          <a:xfrm>
            <a:off x="0" y="0"/>
            <a:ext cx="3071802" cy="2020922"/>
          </a:xfrm>
        </p:spPr>
      </p:pic>
      <p:pic>
        <p:nvPicPr>
          <p:cNvPr id="9" name="Content Placeholder 3" descr="Book photos (17).jpg"/>
          <p:cNvPicPr>
            <a:picLocks noChangeAspect="1"/>
          </p:cNvPicPr>
          <p:nvPr/>
        </p:nvPicPr>
        <p:blipFill>
          <a:blip r:embed="rId3" cstate="print"/>
          <a:srcRect l="17438" t="25254" b="30551"/>
          <a:stretch>
            <a:fillRect/>
          </a:stretch>
        </p:blipFill>
        <p:spPr>
          <a:xfrm>
            <a:off x="6329973" y="0"/>
            <a:ext cx="2814027" cy="2071678"/>
          </a:xfrm>
          <a:prstGeom prst="rect">
            <a:avLst/>
          </a:prstGeom>
        </p:spPr>
      </p:pic>
      <p:sp>
        <p:nvSpPr>
          <p:cNvPr id="12" name="TextBox 11"/>
          <p:cNvSpPr txBox="1"/>
          <p:nvPr/>
        </p:nvSpPr>
        <p:spPr>
          <a:xfrm>
            <a:off x="571472" y="2143116"/>
            <a:ext cx="8072494" cy="3647152"/>
          </a:xfrm>
          <a:prstGeom prst="rect">
            <a:avLst/>
          </a:prstGeom>
          <a:noFill/>
        </p:spPr>
        <p:txBody>
          <a:bodyPr wrap="square" rtlCol="0">
            <a:spAutoFit/>
          </a:bodyPr>
          <a:lstStyle/>
          <a:p>
            <a:r>
              <a:rPr lang="en-NZ" sz="3300" dirty="0" smtClean="0"/>
              <a:t>In India children go to school at age 6-14. They have to learn Subjects like Hindi, English, Maths, History and Geography. Hindi is the most important language in India. Hindi and English are taught in school so that Indians can speak to each other whatever their language, wherever they are. </a:t>
            </a:r>
            <a:endParaRPr lang="en-NZ" sz="3300" dirty="0"/>
          </a:p>
        </p:txBody>
      </p:sp>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6600" b="1" u="sng" dirty="0" smtClean="0">
                <a:solidFill>
                  <a:schemeClr val="tx2">
                    <a:lumMod val="75000"/>
                  </a:schemeClr>
                </a:solidFill>
              </a:rPr>
              <a:t>Language</a:t>
            </a:r>
            <a:endParaRPr lang="en-NZ" sz="6600" b="1" u="sng" dirty="0">
              <a:solidFill>
                <a:schemeClr val="tx2">
                  <a:lumMod val="75000"/>
                </a:schemeClr>
              </a:solidFill>
            </a:endParaRPr>
          </a:p>
        </p:txBody>
      </p:sp>
      <p:sp>
        <p:nvSpPr>
          <p:cNvPr id="3" name="Content Placeholder 2"/>
          <p:cNvSpPr>
            <a:spLocks noGrp="1"/>
          </p:cNvSpPr>
          <p:nvPr>
            <p:ph idx="1"/>
          </p:nvPr>
        </p:nvSpPr>
        <p:spPr/>
        <p:txBody>
          <a:bodyPr>
            <a:normAutofit/>
          </a:bodyPr>
          <a:lstStyle/>
          <a:p>
            <a:r>
              <a:rPr lang="en-NZ" sz="3600" dirty="0" smtClean="0"/>
              <a:t> There are many groups and states in India and in most of each state, has ins own language. India has lots of languages, it is estimated that India has is more then 75 languages. Hindi is the mane language. Children have to learn Hindi so they can talk to each other.</a:t>
            </a:r>
            <a:endParaRPr lang="en-NZ" sz="3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3248</TotalTime>
  <Words>629</Words>
  <Application>Microsoft Office PowerPoint</Application>
  <PresentationFormat>On-screen Show (4:3)</PresentationFormat>
  <Paragraphs>60</Paragraphs>
  <Slides>12</Slides>
  <Notes>4</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India</vt:lpstr>
      <vt:lpstr>Contents page </vt:lpstr>
      <vt:lpstr>INDIA</vt:lpstr>
      <vt:lpstr>Diwali or Divali or  होली Hindi</vt:lpstr>
      <vt:lpstr>Clothing</vt:lpstr>
      <vt:lpstr>Transport</vt:lpstr>
      <vt:lpstr>Sports</vt:lpstr>
      <vt:lpstr>Schools</vt:lpstr>
      <vt:lpstr>Language</vt:lpstr>
      <vt:lpstr>Work</vt:lpstr>
      <vt:lpstr>Reference</vt:lpstr>
      <vt:lpstr>By Sunil Parsot</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Priya and Sunil</dc:creator>
  <cp:lastModifiedBy>Administrator</cp:lastModifiedBy>
  <cp:revision>141</cp:revision>
  <dcterms:created xsi:type="dcterms:W3CDTF">2010-07-26T05:51:51Z</dcterms:created>
  <dcterms:modified xsi:type="dcterms:W3CDTF">2010-09-20T00:25:59Z</dcterms:modified>
</cp:coreProperties>
</file>